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2020,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Krogi prestavljajo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277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petadmin</cp:lastModifiedBy>
  <cp:revision>5</cp:revision>
  <dcterms:created xsi:type="dcterms:W3CDTF">2020-05-05T16:52:39Z</dcterms:created>
  <dcterms:modified xsi:type="dcterms:W3CDTF">2020-05-05T17:20:23Z</dcterms:modified>
</cp:coreProperties>
</file>